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71" r:id="rId3"/>
    <p:sldId id="269" r:id="rId4"/>
    <p:sldId id="274" r:id="rId5"/>
    <p:sldId id="272" r:id="rId6"/>
    <p:sldId id="264" r:id="rId7"/>
    <p:sldId id="266" r:id="rId8"/>
    <p:sldId id="275" r:id="rId9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E7FF"/>
    <a:srgbClr val="FF8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86" autoAdjust="0"/>
    <p:restoredTop sz="94660"/>
  </p:normalViewPr>
  <p:slideViewPr>
    <p:cSldViewPr snapToGrid="0">
      <p:cViewPr varScale="1">
        <p:scale>
          <a:sx n="88" d="100"/>
          <a:sy n="88" d="100"/>
        </p:scale>
        <p:origin x="90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23606-D842-4BFC-B2CE-0559104D7D54}" type="datetimeFigureOut">
              <a:rPr lang="en-AU" smtClean="0"/>
              <a:t>4/01/2024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2AD56-8D6F-4C11-A7A6-02AA1E988D7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299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767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0146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2006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6225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17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1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DDAE-CDF1-4778-AA1E-DA2FD3F10BBC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8553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BF5C-D7F3-44D3-AFFE-42669BDB50FA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9304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CCE6-C091-4F3C-97DF-9045C3E1C7BB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922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4AE-7594-491C-AD30-0988051527D1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42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EA11-1E98-49CA-96D5-627DB67B3B52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327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08EF-B16A-4F9B-B5E8-20A8C0CE0217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197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68F4-79D4-464B-9B2A-7A8ABED3605F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854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2668-FDF3-4206-A3B0-4E7909F8C96B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595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F235-ED69-482B-BF73-41181159C8C9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83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198C-7034-410C-A022-7AB92A01219A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030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B7656-E00F-4E49-8752-58986387913B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9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D7621-0782-44FA-A141-1F62C0C35485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024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6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e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18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5.emf"/><Relationship Id="rId5" Type="http://schemas.openxmlformats.org/officeDocument/2006/relationships/image" Target="../media/image19.png"/><Relationship Id="rId15" Type="http://schemas.openxmlformats.org/officeDocument/2006/relationships/image" Target="../media/image17.emf"/><Relationship Id="rId10" Type="http://schemas.openxmlformats.org/officeDocument/2006/relationships/oleObject" Target="../embeddings/oleObject3.bin"/><Relationship Id="rId4" Type="http://schemas.openxmlformats.org/officeDocument/2006/relationships/image" Target="../media/image3.png"/><Relationship Id="rId9" Type="http://schemas.openxmlformats.org/officeDocument/2006/relationships/image" Target="../media/image14.emf"/><Relationship Id="rId1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20.png"/><Relationship Id="rId7" Type="http://schemas.openxmlformats.org/officeDocument/2006/relationships/hyperlink" Target="http://www.wisethingz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stagram.com/bappa_wt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s://www.youtube.com/c/wisethingz" TargetMode="External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chemeClr val="accent1">
                <a:lumMod val="5000"/>
                <a:lumOff val="95000"/>
                <a:alpha val="80000"/>
              </a:schemeClr>
            </a:gs>
            <a:gs pos="100000">
              <a:srgbClr val="FFFFFF">
                <a:alpha val="25000"/>
              </a:srgbClr>
            </a:gs>
            <a:gs pos="75000">
              <a:srgbClr val="FFFFFF">
                <a:alpha val="65000"/>
              </a:srgbClr>
            </a:gs>
            <a:gs pos="53000">
              <a:schemeClr val="bg1">
                <a:alpha val="2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-7731" y="-1165"/>
            <a:ext cx="9913731" cy="6859162"/>
          </a:xfrm>
          <a:custGeom>
            <a:avLst/>
            <a:gdLst>
              <a:gd name="connsiteX0" fmla="*/ 4401758 w 9913731"/>
              <a:gd name="connsiteY0" fmla="*/ 0 h 6859162"/>
              <a:gd name="connsiteX1" fmla="*/ 5685549 w 9913731"/>
              <a:gd name="connsiteY1" fmla="*/ 0 h 6859162"/>
              <a:gd name="connsiteX2" fmla="*/ 5685549 w 9913731"/>
              <a:gd name="connsiteY2" fmla="*/ 1165 h 6859162"/>
              <a:gd name="connsiteX3" fmla="*/ 9888800 w 9913731"/>
              <a:gd name="connsiteY3" fmla="*/ 1165 h 6859162"/>
              <a:gd name="connsiteX4" fmla="*/ 9888800 w 9913731"/>
              <a:gd name="connsiteY4" fmla="*/ 69246 h 6859162"/>
              <a:gd name="connsiteX5" fmla="*/ 9913731 w 9913731"/>
              <a:gd name="connsiteY5" fmla="*/ 69246 h 6859162"/>
              <a:gd name="connsiteX6" fmla="*/ 9913731 w 9913731"/>
              <a:gd name="connsiteY6" fmla="*/ 3152940 h 6859162"/>
              <a:gd name="connsiteX7" fmla="*/ 9686572 w 9913731"/>
              <a:gd name="connsiteY7" fmla="*/ 3152940 h 6859162"/>
              <a:gd name="connsiteX8" fmla="*/ 6889981 w 9913731"/>
              <a:gd name="connsiteY8" fmla="*/ 4758114 h 6859162"/>
              <a:gd name="connsiteX9" fmla="*/ 7090278 w 9913731"/>
              <a:gd name="connsiteY9" fmla="*/ 5107079 h 6859162"/>
              <a:gd name="connsiteX10" fmla="*/ 8270076 w 9913731"/>
              <a:gd name="connsiteY10" fmla="*/ 5107079 h 6859162"/>
              <a:gd name="connsiteX11" fmla="*/ 8270076 w 9913731"/>
              <a:gd name="connsiteY11" fmla="*/ 5442625 h 6859162"/>
              <a:gd name="connsiteX12" fmla="*/ 8045436 w 9913731"/>
              <a:gd name="connsiteY12" fmla="*/ 5442625 h 6859162"/>
              <a:gd name="connsiteX13" fmla="*/ 8045436 w 9913731"/>
              <a:gd name="connsiteY13" fmla="*/ 5560291 h 6859162"/>
              <a:gd name="connsiteX14" fmla="*/ 7652141 w 9913731"/>
              <a:gd name="connsiteY14" fmla="*/ 5560291 h 6859162"/>
              <a:gd name="connsiteX15" fmla="*/ 7652141 w 9913731"/>
              <a:gd name="connsiteY15" fmla="*/ 5811231 h 6859162"/>
              <a:gd name="connsiteX16" fmla="*/ 7494359 w 9913731"/>
              <a:gd name="connsiteY16" fmla="*/ 5811231 h 6859162"/>
              <a:gd name="connsiteX17" fmla="*/ 5708311 w 9913731"/>
              <a:gd name="connsiteY17" fmla="*/ 6836379 h 6859162"/>
              <a:gd name="connsiteX18" fmla="*/ 1307173 w 9913731"/>
              <a:gd name="connsiteY18" fmla="*/ 6836379 h 6859162"/>
              <a:gd name="connsiteX19" fmla="*/ 1307173 w 9913731"/>
              <a:gd name="connsiteY19" fmla="*/ 6859162 h 6859162"/>
              <a:gd name="connsiteX20" fmla="*/ 0 w 9913731"/>
              <a:gd name="connsiteY20" fmla="*/ 6859162 h 6859162"/>
              <a:gd name="connsiteX21" fmla="*/ 0 w 9913731"/>
              <a:gd name="connsiteY21" fmla="*/ 3775468 h 6859162"/>
              <a:gd name="connsiteX22" fmla="*/ 227159 w 9913731"/>
              <a:gd name="connsiteY22" fmla="*/ 3775468 h 6859162"/>
              <a:gd name="connsiteX23" fmla="*/ 3023750 w 9913731"/>
              <a:gd name="connsiteY23" fmla="*/ 2170294 h 6859162"/>
              <a:gd name="connsiteX24" fmla="*/ 2823453 w 9913731"/>
              <a:gd name="connsiteY24" fmla="*/ 1821329 h 6859162"/>
              <a:gd name="connsiteX25" fmla="*/ 1643655 w 9913731"/>
              <a:gd name="connsiteY25" fmla="*/ 1821329 h 6859162"/>
              <a:gd name="connsiteX26" fmla="*/ 1643655 w 9913731"/>
              <a:gd name="connsiteY26" fmla="*/ 1485783 h 6859162"/>
              <a:gd name="connsiteX27" fmla="*/ 1868295 w 9913731"/>
              <a:gd name="connsiteY27" fmla="*/ 1485783 h 6859162"/>
              <a:gd name="connsiteX28" fmla="*/ 1868295 w 9913731"/>
              <a:gd name="connsiteY28" fmla="*/ 1368117 h 6859162"/>
              <a:gd name="connsiteX29" fmla="*/ 2261590 w 9913731"/>
              <a:gd name="connsiteY29" fmla="*/ 1368117 h 6859162"/>
              <a:gd name="connsiteX30" fmla="*/ 2261590 w 9913731"/>
              <a:gd name="connsiteY30" fmla="*/ 1117177 h 6859162"/>
              <a:gd name="connsiteX31" fmla="*/ 2419372 w 9913731"/>
              <a:gd name="connsiteY31" fmla="*/ 1117177 h 6859162"/>
              <a:gd name="connsiteX32" fmla="*/ 4228182 w 9913731"/>
              <a:gd name="connsiteY32" fmla="*/ 78965 h 6859162"/>
              <a:gd name="connsiteX33" fmla="*/ 4228182 w 9913731"/>
              <a:gd name="connsiteY33" fmla="*/ 69246 h 6859162"/>
              <a:gd name="connsiteX34" fmla="*/ 4245114 w 9913731"/>
              <a:gd name="connsiteY34" fmla="*/ 69246 h 6859162"/>
              <a:gd name="connsiteX35" fmla="*/ 4331360 w 9913731"/>
              <a:gd name="connsiteY35" fmla="*/ 19743 h 6859162"/>
              <a:gd name="connsiteX36" fmla="*/ 4331360 w 9913731"/>
              <a:gd name="connsiteY36" fmla="*/ 8274 h 6859162"/>
              <a:gd name="connsiteX37" fmla="*/ 4401758 w 9913731"/>
              <a:gd name="connsiteY37" fmla="*/ 8274 h 685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913731" h="6859162">
                <a:moveTo>
                  <a:pt x="4401758" y="0"/>
                </a:moveTo>
                <a:lnTo>
                  <a:pt x="5685549" y="0"/>
                </a:lnTo>
                <a:lnTo>
                  <a:pt x="5685549" y="1165"/>
                </a:lnTo>
                <a:lnTo>
                  <a:pt x="9888800" y="1165"/>
                </a:lnTo>
                <a:lnTo>
                  <a:pt x="9888800" y="69246"/>
                </a:lnTo>
                <a:lnTo>
                  <a:pt x="9913731" y="69246"/>
                </a:lnTo>
                <a:lnTo>
                  <a:pt x="9913731" y="3152940"/>
                </a:lnTo>
                <a:lnTo>
                  <a:pt x="9686572" y="3152940"/>
                </a:lnTo>
                <a:lnTo>
                  <a:pt x="6889981" y="4758114"/>
                </a:lnTo>
                <a:lnTo>
                  <a:pt x="7090278" y="5107079"/>
                </a:lnTo>
                <a:lnTo>
                  <a:pt x="8270076" y="5107079"/>
                </a:lnTo>
                <a:lnTo>
                  <a:pt x="8270076" y="5442625"/>
                </a:lnTo>
                <a:lnTo>
                  <a:pt x="8045436" y="5442625"/>
                </a:lnTo>
                <a:lnTo>
                  <a:pt x="8045436" y="5560291"/>
                </a:lnTo>
                <a:lnTo>
                  <a:pt x="7652141" y="5560291"/>
                </a:lnTo>
                <a:lnTo>
                  <a:pt x="7652141" y="5811231"/>
                </a:lnTo>
                <a:lnTo>
                  <a:pt x="7494359" y="5811231"/>
                </a:lnTo>
                <a:lnTo>
                  <a:pt x="5708311" y="6836379"/>
                </a:lnTo>
                <a:lnTo>
                  <a:pt x="1307173" y="6836379"/>
                </a:lnTo>
                <a:lnTo>
                  <a:pt x="1307173" y="6859162"/>
                </a:lnTo>
                <a:lnTo>
                  <a:pt x="0" y="6859162"/>
                </a:lnTo>
                <a:lnTo>
                  <a:pt x="0" y="3775468"/>
                </a:lnTo>
                <a:lnTo>
                  <a:pt x="227159" y="3775468"/>
                </a:lnTo>
                <a:lnTo>
                  <a:pt x="3023750" y="2170294"/>
                </a:lnTo>
                <a:lnTo>
                  <a:pt x="2823453" y="1821329"/>
                </a:lnTo>
                <a:lnTo>
                  <a:pt x="1643655" y="1821329"/>
                </a:lnTo>
                <a:lnTo>
                  <a:pt x="1643655" y="1485783"/>
                </a:lnTo>
                <a:lnTo>
                  <a:pt x="1868295" y="1485783"/>
                </a:lnTo>
                <a:lnTo>
                  <a:pt x="1868295" y="1368117"/>
                </a:lnTo>
                <a:lnTo>
                  <a:pt x="2261590" y="1368117"/>
                </a:lnTo>
                <a:lnTo>
                  <a:pt x="2261590" y="1117177"/>
                </a:lnTo>
                <a:lnTo>
                  <a:pt x="2419372" y="1117177"/>
                </a:lnTo>
                <a:lnTo>
                  <a:pt x="4228182" y="78965"/>
                </a:lnTo>
                <a:lnTo>
                  <a:pt x="4228182" y="69246"/>
                </a:lnTo>
                <a:lnTo>
                  <a:pt x="4245114" y="69246"/>
                </a:lnTo>
                <a:lnTo>
                  <a:pt x="4331360" y="19743"/>
                </a:lnTo>
                <a:lnTo>
                  <a:pt x="4331360" y="8274"/>
                </a:lnTo>
                <a:lnTo>
                  <a:pt x="4401758" y="8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37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60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1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03" y="-183"/>
            <a:ext cx="4401757" cy="377713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5706" y="-772"/>
            <a:ext cx="4342664" cy="434266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0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1039" y="1134970"/>
            <a:ext cx="1707266" cy="1106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82815" y="3269239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Artificial Intelligence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2725" y="4397827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0" y="5480592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0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006" y="407135"/>
            <a:ext cx="4744674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smtClean="0">
                <a:solidFill>
                  <a:srgbClr val="C00000"/>
                </a:solidFill>
                <a:latin typeface="Oxygen" panose="02000503000000000000" pitchFamily="2" charset="0"/>
              </a:rPr>
              <a:t>AIML &amp; </a:t>
            </a: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Data Science 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Free Workshop</a:t>
            </a:r>
          </a:p>
          <a:p>
            <a:pPr algn="ctr">
              <a:lnSpc>
                <a:spcPct val="150000"/>
              </a:lnSpc>
            </a:pPr>
            <a:r>
              <a:rPr lang="en-US" sz="1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FOR</a:t>
            </a:r>
          </a:p>
          <a:p>
            <a:pPr algn="ctr">
              <a:lnSpc>
                <a:spcPct val="150000"/>
              </a:lnSpc>
            </a:pPr>
            <a:r>
              <a:rPr lang="en-US" sz="20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Netaji Subhash Engineering College</a:t>
            </a:r>
            <a:endParaRPr lang="en-US" sz="20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6" name="32-Point Star 5"/>
          <p:cNvSpPr/>
          <p:nvPr/>
        </p:nvSpPr>
        <p:spPr>
          <a:xfrm>
            <a:off x="4765104" y="338284"/>
            <a:ext cx="2792877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Freeform 43"/>
          <p:cNvSpPr/>
          <p:nvPr/>
        </p:nvSpPr>
        <p:spPr>
          <a:xfrm>
            <a:off x="3394678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488910" y="4123452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2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290313" y="304794"/>
            <a:ext cx="5325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Is Not Rocket Science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3716822" y="1176134"/>
            <a:ext cx="599787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mentors will help you: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teachings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TensorFlow, Keras, Pytorch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Analytics &amp; Data Visualization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NumPy, Pandas, Matplotlib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Generative AI - ChatGPT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 &amp; MLOps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Deep Learning &amp; Neural Networks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Vision, LLM, GAN, NLP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industry exposure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Free internship &amp; live project experience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Free career guidance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06" y="2025380"/>
            <a:ext cx="2807240" cy="28072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9409" y="2025380"/>
            <a:ext cx="2807240" cy="280724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B5DA9C9-6CBC-D379-7063-E00A790DBA02}"/>
              </a:ext>
            </a:extLst>
          </p:cNvPr>
          <p:cNvSpPr txBox="1"/>
          <p:nvPr/>
        </p:nvSpPr>
        <p:spPr>
          <a:xfrm>
            <a:off x="429409" y="5698877"/>
            <a:ext cx="9047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won’t replace humans. But those with AI will replace those without AI.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3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32466" y="1309756"/>
            <a:ext cx="4261028" cy="22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Professionals in Demand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Scientists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 Engineers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NLP, CV, LLM, GAN Specialists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Specialists &amp; Robotics Engineers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845907" y="233121"/>
            <a:ext cx="8214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Job Opportunities in AI &amp; Data Science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0A70E0-2CCA-D4EF-CE55-AFA03037D0D7}"/>
              </a:ext>
            </a:extLst>
          </p:cNvPr>
          <p:cNvSpPr/>
          <p:nvPr/>
        </p:nvSpPr>
        <p:spPr>
          <a:xfrm>
            <a:off x="4332466" y="3697942"/>
            <a:ext cx="4652914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Salary Band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paid professionals in India &amp; abroad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Fastest growing careers, globally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vacancy rates in job sites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61237" y="1904726"/>
            <a:ext cx="3360865" cy="3140970"/>
            <a:chOff x="794150" y="1915063"/>
            <a:chExt cx="3360865" cy="3140970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08F011EF-041A-8C11-D815-DFAC04F5B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906" y="1915063"/>
              <a:ext cx="3225762" cy="311358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94150" y="1915063"/>
              <a:ext cx="3360865" cy="314097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24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/>
          <p:cNvSpPr/>
          <p:nvPr/>
        </p:nvSpPr>
        <p:spPr>
          <a:xfrm>
            <a:off x="6799573" y="342059"/>
            <a:ext cx="435031" cy="428454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6917" y="1913615"/>
            <a:ext cx="3298706" cy="3140971"/>
            <a:chOff x="505962" y="1777041"/>
            <a:chExt cx="3701060" cy="347966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962" y="1777041"/>
              <a:ext cx="3701060" cy="34796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2857469" y="4085430"/>
              <a:ext cx="1263760" cy="2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Machine Learning</a:t>
              </a:r>
              <a:endParaRPr lang="en-AU" sz="12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92702" y="3330052"/>
              <a:ext cx="1052686" cy="306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Deep</a:t>
              </a:r>
              <a:r>
                <a:rPr lang="en-US" sz="12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Learning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52510" y="3693470"/>
              <a:ext cx="1192878" cy="306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Neural</a:t>
              </a:r>
              <a:r>
                <a:rPr lang="en-US" sz="12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Networks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02427" y="4331773"/>
              <a:ext cx="1123915" cy="310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Data</a:t>
              </a:r>
              <a:r>
                <a:rPr lang="en-US" sz="12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Science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 flipV="1">
              <a:off x="1567764" y="4191085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631896" y="3736854"/>
              <a:ext cx="921026" cy="226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Mathematics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H="1" flipV="1">
              <a:off x="1721116" y="4495560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951190" y="4077713"/>
              <a:ext cx="724637" cy="226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Statistics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H="1" flipV="1">
              <a:off x="1455535" y="3860587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1204515" y="4380597"/>
              <a:ext cx="724637" cy="226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Coding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H="1" flipV="1">
              <a:off x="1294746" y="3499897"/>
              <a:ext cx="60878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652173" y="3376738"/>
              <a:ext cx="821897" cy="238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Creativity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rot="10800000" flipH="1" flipV="1">
              <a:off x="2505892" y="3859518"/>
              <a:ext cx="5129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10800000" flipH="1" flipV="1">
              <a:off x="2552632" y="3498724"/>
              <a:ext cx="60878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 flipH="1" flipV="1">
              <a:off x="2362216" y="4501182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10800000" flipH="1" flipV="1">
              <a:off x="2413229" y="4184013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1713" y="2452465"/>
              <a:ext cx="911348" cy="538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9622" y="2137252"/>
              <a:ext cx="761280" cy="315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9276" y="2137251"/>
              <a:ext cx="601545" cy="399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6594" y="2488432"/>
              <a:ext cx="432263" cy="5103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Rectangle 36"/>
          <p:cNvSpPr/>
          <p:nvPr/>
        </p:nvSpPr>
        <p:spPr>
          <a:xfrm>
            <a:off x="495140" y="1913615"/>
            <a:ext cx="3360865" cy="314097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Rectangle 31"/>
          <p:cNvSpPr/>
          <p:nvPr/>
        </p:nvSpPr>
        <p:spPr>
          <a:xfrm>
            <a:off x="5093623" y="2023179"/>
            <a:ext cx="4212955" cy="3031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Learn to Leverage Generative AI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Different models and pipelines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Prompt Engineering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RAG Technique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Langchain, Gradio for AI based apps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Deploy your own chatbot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Exciting NLP projects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1618570" y="233121"/>
            <a:ext cx="7335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Explore the Trend with     nodiam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62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01274" y="2113351"/>
            <a:ext cx="5092016" cy="263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Economists, Social Scientists, Geologists and all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Multimedia Composers, Musicians, Movie Makers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Doctors &amp; other Medical Professionals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Scientists, Mathematicians &amp; Researchers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Strategists, Bankers &amp; Lawyers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Civil, Mechanical, Chemical &amp; all Engineers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1231739" y="292837"/>
            <a:ext cx="744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Supports All Professions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A63D3BD-D90C-7A05-375A-B066723859BC}"/>
              </a:ext>
            </a:extLst>
          </p:cNvPr>
          <p:cNvSpPr/>
          <p:nvPr/>
        </p:nvSpPr>
        <p:spPr>
          <a:xfrm>
            <a:off x="1203174" y="5351566"/>
            <a:ext cx="8274620" cy="611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than fire or electricity!   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2054" y="1725940"/>
            <a:ext cx="3297898" cy="3286667"/>
            <a:chOff x="418924" y="1725940"/>
            <a:chExt cx="3297898" cy="3286667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7E0ED8C9-A4B5-98C3-6627-1DAE18613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924" y="1725941"/>
              <a:ext cx="3297898" cy="3260588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="" xmlns:a16="http://schemas.microsoft.com/office/drawing/2014/main" id="{C87D4117-898F-1AAC-7DFF-D710FFB25C62}"/>
                </a:ext>
              </a:extLst>
            </p:cNvPr>
            <p:cNvSpPr/>
            <p:nvPr/>
          </p:nvSpPr>
          <p:spPr>
            <a:xfrm>
              <a:off x="418924" y="1725940"/>
              <a:ext cx="3297898" cy="3286667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C914A14-BD15-45D1-D990-BDEAC0EE0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55787" y="5310984"/>
            <a:ext cx="880388" cy="8424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EBC45E35-C575-E1CD-0447-AC7F08263C70}"/>
              </a:ext>
            </a:extLst>
          </p:cNvPr>
          <p:cNvSpPr/>
          <p:nvPr/>
        </p:nvSpPr>
        <p:spPr>
          <a:xfrm>
            <a:off x="355787" y="5311626"/>
            <a:ext cx="885716" cy="841836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1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90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CEO &amp; AI Department Head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421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6505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Acrobat Document" r:id="rId6" imgW="6035040" imgH="4663156" progId="Acrobat.Document.DC">
                  <p:embed/>
                </p:oleObj>
              </mc:Choice>
              <mc:Fallback>
                <p:oleObj name="Acrobat Document" r:id="rId6" imgW="6035040" imgH="4663156" progId="Acrobat.Document.DC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6505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075541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name="Acrobat Document" r:id="rId8" imgW="6035040" imgH="4663156" progId="Acrobat.Document.DC">
                  <p:embed/>
                </p:oleObj>
              </mc:Choice>
              <mc:Fallback>
                <p:oleObj name="Acrobat Document" r:id="rId8" imgW="6035040" imgH="4663156" progId="Acrobat.Document.DC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75541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473304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Acrobat Document" r:id="rId10" imgW="6035040" imgH="4663156" progId="Acrobat.Document.DC">
                  <p:embed/>
                </p:oleObj>
              </mc:Choice>
              <mc:Fallback>
                <p:oleObj name="Acrobat Document" r:id="rId10" imgW="6035040" imgH="4663156" progId="Acrobat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73304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884410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Acrobat Document" r:id="rId12" imgW="6035040" imgH="4663156" progId="Acrobat.Document.DC">
                  <p:embed/>
                </p:oleObj>
              </mc:Choice>
              <mc:Fallback>
                <p:oleObj name="Acrobat Document" r:id="rId12" imgW="6035040" imgH="4663156" progId="Acrobat.Document.DC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84410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292348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" name="Acrobat Document" r:id="rId14" imgW="6035040" imgH="4663156" progId="Acrobat.Document.DC">
                  <p:embed/>
                </p:oleObj>
              </mc:Choice>
              <mc:Fallback>
                <p:oleObj name="Acrobat Document" r:id="rId14" imgW="6035040" imgH="4663156" progId="Acrobat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292348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710554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" name="Acrobat Document" r:id="rId16" imgW="6035040" imgH="4663156" progId="Acrobat.Document.DC">
                  <p:embed/>
                </p:oleObj>
              </mc:Choice>
              <mc:Fallback>
                <p:oleObj name="Acrobat Document" r:id="rId16" imgW="6035040" imgH="4663156" progId="Acrobat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710554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0" y="823381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1004103" y="2877674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 lvl="0">
              <a:spcAft>
                <a:spcPts val="600"/>
              </a:spcAft>
            </a:pP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 lvl="0">
              <a:spcAft>
                <a:spcPts val="600"/>
              </a:spcAft>
            </a:pPr>
            <a:r>
              <a:rPr lang="en-AU" sz="1050" b="1" u="sng" dirty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+91 9073 700094 / 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+61 470 142 229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9525" y="823381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			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Vish Coosa, Morgan Stanley, U.S.A.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accuracy of AI models singlehandedly up to 99.8%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                                   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Government Client</a:t>
            </a:r>
            <a:endParaRPr lang="en-IN" sz="1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306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88" y="3981146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09763" y="-5345"/>
            <a:ext cx="715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Robotics &amp; IoT Department Head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050" u="sng" dirty="0">
                <a:latin typeface="Oxygen" panose="02000503000000000000" pitchFamily="2" charset="0"/>
                <a:hlinkClick r:id="rId5"/>
              </a:rPr>
              <a:t>https://www.youtube.com/c/wisethingz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6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1" y="910147"/>
            <a:ext cx="572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S.M.E. in the fields of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17" name="Picture 16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0" y="795753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0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3447" y="3994474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4954" y="3867873"/>
            <a:ext cx="2298493" cy="25529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291" y="3903954"/>
            <a:ext cx="1800170" cy="2679247"/>
          </a:xfrm>
          <a:prstGeom prst="rect">
            <a:avLst/>
          </a:prstGeom>
        </p:spPr>
      </p:pic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014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842C48-D7F6-5FF0-12C6-1E7700600270}"/>
              </a:ext>
            </a:extLst>
          </p:cNvPr>
          <p:cNvSpPr txBox="1"/>
          <p:nvPr/>
        </p:nvSpPr>
        <p:spPr>
          <a:xfrm>
            <a:off x="3952366" y="2743200"/>
            <a:ext cx="547433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Oxygen" panose="02000503000000000000" pitchFamily="2" charset="0"/>
              </a:rPr>
              <a:t>2 hours of </a:t>
            </a:r>
            <a:r>
              <a:rPr lang="en-US" sz="1600" b="1" dirty="0">
                <a:latin typeface="Oxygen" panose="02000503000000000000" pitchFamily="2" charset="0"/>
              </a:rPr>
              <a:t>Workshop</a:t>
            </a:r>
            <a:r>
              <a:rPr lang="en-US" sz="1600" dirty="0">
                <a:latin typeface="Oxygen" panose="02000503000000000000" pitchFamily="2" charset="0"/>
              </a:rPr>
              <a:t> and 1 Hour </a:t>
            </a:r>
            <a:r>
              <a:rPr lang="en-US" sz="1600" b="1" dirty="0">
                <a:latin typeface="Oxygen" panose="02000503000000000000" pitchFamily="2" charset="0"/>
              </a:rPr>
              <a:t>orientation</a:t>
            </a:r>
          </a:p>
          <a:p>
            <a:pPr algn="ctr"/>
            <a:endParaRPr lang="en-US" sz="1600" dirty="0" smtClean="0">
              <a:latin typeface="Oxygen" panose="02000503000000000000" pitchFamily="2" charset="0"/>
            </a:endParaRPr>
          </a:p>
          <a:p>
            <a:pPr algn="ctr"/>
            <a:r>
              <a:rPr lang="en-US" sz="1600" dirty="0" smtClean="0">
                <a:latin typeface="Oxygen" panose="02000503000000000000" pitchFamily="2" charset="0"/>
              </a:rPr>
              <a:t>At your </a:t>
            </a:r>
            <a:r>
              <a:rPr lang="en-US" sz="1600" dirty="0">
                <a:latin typeface="Oxygen" panose="02000503000000000000" pitchFamily="2" charset="0"/>
              </a:rPr>
              <a:t>facility if &gt; 50 </a:t>
            </a:r>
            <a:r>
              <a:rPr lang="en-US" sz="1600" dirty="0" smtClean="0">
                <a:latin typeface="Oxygen" panose="02000503000000000000" pitchFamily="2" charset="0"/>
              </a:rPr>
              <a:t>attendees</a:t>
            </a:r>
            <a:endParaRPr lang="en-US" sz="1600" dirty="0">
              <a:latin typeface="Oxygen" panose="02000503000000000000" pitchFamily="2" charset="0"/>
            </a:endParaRPr>
          </a:p>
          <a:p>
            <a:pPr algn="ctr"/>
            <a:r>
              <a:rPr lang="en-US" sz="1600" dirty="0" smtClean="0">
                <a:latin typeface="Oxygen" panose="02000503000000000000" pitchFamily="2" charset="0"/>
              </a:rPr>
              <a:t>at </a:t>
            </a:r>
            <a:r>
              <a:rPr lang="en-US" sz="1600" dirty="0">
                <a:latin typeface="Oxygen" panose="02000503000000000000" pitchFamily="2" charset="0"/>
              </a:rPr>
              <a:t>Anodiam conference Hall if &lt; 50 </a:t>
            </a:r>
            <a:r>
              <a:rPr lang="en-US" sz="1600" dirty="0" smtClean="0">
                <a:latin typeface="Oxygen" panose="02000503000000000000" pitchFamily="2" charset="0"/>
              </a:rPr>
              <a:t>attendees</a:t>
            </a:r>
            <a:endParaRPr lang="en-US" sz="1600" dirty="0">
              <a:latin typeface="Oxygen" panose="02000503000000000000" pitchFamily="2" charset="0"/>
            </a:endParaRPr>
          </a:p>
          <a:p>
            <a:pPr algn="ctr"/>
            <a:r>
              <a:rPr lang="en-US" sz="1600" dirty="0" smtClean="0">
                <a:latin typeface="Oxygen" panose="02000503000000000000" pitchFamily="2" charset="0"/>
              </a:rPr>
              <a:t>Online </a:t>
            </a:r>
            <a:r>
              <a:rPr lang="en-US" sz="1600" dirty="0">
                <a:latin typeface="Oxygen" panose="02000503000000000000" pitchFamily="2" charset="0"/>
              </a:rPr>
              <a:t>Webinar if &lt; 10 </a:t>
            </a:r>
            <a:r>
              <a:rPr lang="en-US" sz="1600" dirty="0" smtClean="0">
                <a:latin typeface="Oxygen" panose="02000503000000000000" pitchFamily="2" charset="0"/>
              </a:rPr>
              <a:t>attendees</a:t>
            </a:r>
            <a:endParaRPr lang="en-US" sz="1600" dirty="0">
              <a:latin typeface="Oxygen" panose="02000503000000000000" pitchFamily="2" charset="0"/>
            </a:endParaRPr>
          </a:p>
          <a:p>
            <a:pPr algn="ctr"/>
            <a:endParaRPr lang="en-US" sz="1600" dirty="0">
              <a:latin typeface="Oxygen" panose="02000503000000000000" pitchFamily="2" charset="0"/>
            </a:endParaRPr>
          </a:p>
          <a:p>
            <a:pPr algn="ctr"/>
            <a:r>
              <a:rPr lang="en-US" dirty="0">
                <a:latin typeface="Oxygen" panose="02000503000000000000" pitchFamily="2" charset="0"/>
              </a:rPr>
              <a:t>All </a:t>
            </a:r>
            <a:r>
              <a:rPr lang="en-US" dirty="0" smtClean="0">
                <a:latin typeface="Oxygen" panose="02000503000000000000" pitchFamily="2" charset="0"/>
              </a:rPr>
              <a:t>Teachers, Students and </a:t>
            </a:r>
            <a:r>
              <a:rPr lang="en-US" dirty="0">
                <a:latin typeface="Oxygen" panose="02000503000000000000" pitchFamily="2" charset="0"/>
              </a:rPr>
              <a:t>Guardians are </a:t>
            </a:r>
            <a:r>
              <a:rPr lang="en-US" dirty="0" smtClean="0">
                <a:latin typeface="Oxygen" panose="02000503000000000000" pitchFamily="2" charset="0"/>
              </a:rPr>
              <a:t>welcome!</a:t>
            </a:r>
            <a:endParaRPr lang="en-US" dirty="0">
              <a:latin typeface="Oxygen" panose="02000503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F2DBDD0-18B1-2D04-4F20-BB7C0AEB73D5}"/>
              </a:ext>
            </a:extLst>
          </p:cNvPr>
          <p:cNvSpPr/>
          <p:nvPr/>
        </p:nvSpPr>
        <p:spPr>
          <a:xfrm>
            <a:off x="3952366" y="1768871"/>
            <a:ext cx="52725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ABSOLUTELY FREE!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42705" y="1768871"/>
            <a:ext cx="3360865" cy="3140970"/>
            <a:chOff x="813641" y="1768870"/>
            <a:chExt cx="3360865" cy="314097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278" y="1768870"/>
              <a:ext cx="3285593" cy="313955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13641" y="1768870"/>
              <a:ext cx="3360865" cy="314097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F2DBDD0-18B1-2D04-4F20-BB7C0AEB73D5}"/>
              </a:ext>
            </a:extLst>
          </p:cNvPr>
          <p:cNvSpPr/>
          <p:nvPr/>
        </p:nvSpPr>
        <p:spPr>
          <a:xfrm>
            <a:off x="4343498" y="4827713"/>
            <a:ext cx="44903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GRAB BEFORE IT’S GONE!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2517" y="222199"/>
            <a:ext cx="8520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 smtClean="0"/>
              <a:t>AIML &amp; DS Bootcamp: Iron Shield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485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6188</TotalTime>
  <Words>536</Words>
  <Application>Microsoft Office PowerPoint</Application>
  <PresentationFormat>A4 Paper (210x297 mm)</PresentationFormat>
  <Paragraphs>115</Paragraphs>
  <Slides>8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369</cp:revision>
  <dcterms:created xsi:type="dcterms:W3CDTF">2023-06-17T16:41:07Z</dcterms:created>
  <dcterms:modified xsi:type="dcterms:W3CDTF">2024-01-04T11:59:25Z</dcterms:modified>
</cp:coreProperties>
</file>